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2" r:id="rId9"/>
    <p:sldId id="273" r:id="rId10"/>
    <p:sldId id="274" r:id="rId11"/>
    <p:sldId id="278" r:id="rId12"/>
    <p:sldId id="263" r:id="rId13"/>
    <p:sldId id="271" r:id="rId14"/>
    <p:sldId id="264" r:id="rId15"/>
    <p:sldId id="270" r:id="rId16"/>
    <p:sldId id="275" r:id="rId17"/>
    <p:sldId id="279" r:id="rId18"/>
    <p:sldId id="280" r:id="rId19"/>
    <p:sldId id="27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BD93D6-F205-4BEE-B897-D26C5E2833AD}" v="3" dt="2022-01-03T04:20:38.9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ll Laptop" userId="3cd9aef6f2a502c0" providerId="LiveId" clId="{06BD93D6-F205-4BEE-B897-D26C5E2833AD}"/>
    <pc:docChg chg="custSel delSld modSld">
      <pc:chgData name="Dell Laptop" userId="3cd9aef6f2a502c0" providerId="LiveId" clId="{06BD93D6-F205-4BEE-B897-D26C5E2833AD}" dt="2022-01-03T04:22:13.870" v="2343" actId="20577"/>
      <pc:docMkLst>
        <pc:docMk/>
      </pc:docMkLst>
      <pc:sldChg chg="addSp delSp modSp mod">
        <pc:chgData name="Dell Laptop" userId="3cd9aef6f2a502c0" providerId="LiveId" clId="{06BD93D6-F205-4BEE-B897-D26C5E2833AD}" dt="2022-01-03T04:22:13.870" v="2343" actId="20577"/>
        <pc:sldMkLst>
          <pc:docMk/>
          <pc:sldMk cId="4086789477" sldId="257"/>
        </pc:sldMkLst>
        <pc:spChg chg="mod">
          <ac:chgData name="Dell Laptop" userId="3cd9aef6f2a502c0" providerId="LiveId" clId="{06BD93D6-F205-4BEE-B897-D26C5E2833AD}" dt="2022-01-02T16:47:39.892" v="7" actId="20577"/>
          <ac:spMkLst>
            <pc:docMk/>
            <pc:sldMk cId="4086789477" sldId="257"/>
            <ac:spMk id="2" creationId="{3682EDF0-5E6D-44FE-A21E-FFE13EF96748}"/>
          </ac:spMkLst>
        </pc:spChg>
        <pc:spChg chg="add mod">
          <ac:chgData name="Dell Laptop" userId="3cd9aef6f2a502c0" providerId="LiveId" clId="{06BD93D6-F205-4BEE-B897-D26C5E2833AD}" dt="2022-01-03T04:22:13.870" v="2343" actId="20577"/>
          <ac:spMkLst>
            <pc:docMk/>
            <pc:sldMk cId="4086789477" sldId="257"/>
            <ac:spMk id="4" creationId="{F1FFB975-26B7-4BDE-972C-889036F4B09B}"/>
          </ac:spMkLst>
        </pc:spChg>
        <pc:picChg chg="add mod">
          <ac:chgData name="Dell Laptop" userId="3cd9aef6f2a502c0" providerId="LiveId" clId="{06BD93D6-F205-4BEE-B897-D26C5E2833AD}" dt="2022-01-03T04:21:20.601" v="2325" actId="14100"/>
          <ac:picMkLst>
            <pc:docMk/>
            <pc:sldMk cId="4086789477" sldId="257"/>
            <ac:picMk id="5" creationId="{46AF7FFA-8DF8-4F29-8E65-FE3C0B0FA876}"/>
          </ac:picMkLst>
        </pc:picChg>
        <pc:picChg chg="del">
          <ac:chgData name="Dell Laptop" userId="3cd9aef6f2a502c0" providerId="LiveId" clId="{06BD93D6-F205-4BEE-B897-D26C5E2833AD}" dt="2022-01-02T16:47:33.516" v="0" actId="478"/>
          <ac:picMkLst>
            <pc:docMk/>
            <pc:sldMk cId="4086789477" sldId="257"/>
            <ac:picMk id="9" creationId="{187631B6-4609-43D4-8481-CE8F67CB6D30}"/>
          </ac:picMkLst>
        </pc:picChg>
      </pc:sldChg>
      <pc:sldChg chg="addSp delSp modSp mod">
        <pc:chgData name="Dell Laptop" userId="3cd9aef6f2a502c0" providerId="LiveId" clId="{06BD93D6-F205-4BEE-B897-D26C5E2833AD}" dt="2022-01-02T17:07:19.271" v="413" actId="20577"/>
        <pc:sldMkLst>
          <pc:docMk/>
          <pc:sldMk cId="2117859677" sldId="259"/>
        </pc:sldMkLst>
        <pc:spChg chg="mod">
          <ac:chgData name="Dell Laptop" userId="3cd9aef6f2a502c0" providerId="LiveId" clId="{06BD93D6-F205-4BEE-B897-D26C5E2833AD}" dt="2022-01-02T17:07:19.271" v="413" actId="20577"/>
          <ac:spMkLst>
            <pc:docMk/>
            <pc:sldMk cId="2117859677" sldId="259"/>
            <ac:spMk id="2" creationId="{37F16BFE-43E0-4767-B690-686D5BF3482F}"/>
          </ac:spMkLst>
        </pc:spChg>
        <pc:spChg chg="add mod">
          <ac:chgData name="Dell Laptop" userId="3cd9aef6f2a502c0" providerId="LiveId" clId="{06BD93D6-F205-4BEE-B897-D26C5E2833AD}" dt="2022-01-02T17:06:48.238" v="398" actId="5793"/>
          <ac:spMkLst>
            <pc:docMk/>
            <pc:sldMk cId="2117859677" sldId="259"/>
            <ac:spMk id="4" creationId="{77038C69-6CBC-4AE2-BDB2-E3EDC6C18131}"/>
          </ac:spMkLst>
        </pc:spChg>
        <pc:picChg chg="del">
          <ac:chgData name="Dell Laptop" userId="3cd9aef6f2a502c0" providerId="LiveId" clId="{06BD93D6-F205-4BEE-B897-D26C5E2833AD}" dt="2022-01-02T17:00:38.091" v="217" actId="478"/>
          <ac:picMkLst>
            <pc:docMk/>
            <pc:sldMk cId="2117859677" sldId="259"/>
            <ac:picMk id="5" creationId="{B3075738-D851-4AF7-80B4-67FDBC55FB8B}"/>
          </ac:picMkLst>
        </pc:picChg>
      </pc:sldChg>
      <pc:sldChg chg="addSp delSp modSp mod">
        <pc:chgData name="Dell Laptop" userId="3cd9aef6f2a502c0" providerId="LiveId" clId="{06BD93D6-F205-4BEE-B897-D26C5E2833AD}" dt="2022-01-02T18:03:21.704" v="2298" actId="255"/>
        <pc:sldMkLst>
          <pc:docMk/>
          <pc:sldMk cId="2512179305" sldId="261"/>
        </pc:sldMkLst>
        <pc:spChg chg="mod">
          <ac:chgData name="Dell Laptop" userId="3cd9aef6f2a502c0" providerId="LiveId" clId="{06BD93D6-F205-4BEE-B897-D26C5E2833AD}" dt="2022-01-02T17:07:09.404" v="406" actId="20577"/>
          <ac:spMkLst>
            <pc:docMk/>
            <pc:sldMk cId="2512179305" sldId="261"/>
            <ac:spMk id="2" creationId="{AA7D5D8D-FC7B-46A3-B908-68639C5CDFE7}"/>
          </ac:spMkLst>
        </pc:spChg>
        <pc:spChg chg="add mod">
          <ac:chgData name="Dell Laptop" userId="3cd9aef6f2a502c0" providerId="LiveId" clId="{06BD93D6-F205-4BEE-B897-D26C5E2833AD}" dt="2022-01-02T18:03:21.704" v="2298" actId="255"/>
          <ac:spMkLst>
            <pc:docMk/>
            <pc:sldMk cId="2512179305" sldId="261"/>
            <ac:spMk id="4" creationId="{415C87B6-FB9E-41DB-BCC9-1BB0BA224A9D}"/>
          </ac:spMkLst>
        </pc:spChg>
        <pc:picChg chg="del">
          <ac:chgData name="Dell Laptop" userId="3cd9aef6f2a502c0" providerId="LiveId" clId="{06BD93D6-F205-4BEE-B897-D26C5E2833AD}" dt="2022-01-02T17:07:05.389" v="399" actId="478"/>
          <ac:picMkLst>
            <pc:docMk/>
            <pc:sldMk cId="2512179305" sldId="261"/>
            <ac:picMk id="8" creationId="{49819D99-C614-408E-9F65-17E30258CB78}"/>
          </ac:picMkLst>
        </pc:picChg>
      </pc:sldChg>
      <pc:sldChg chg="modSp mod">
        <pc:chgData name="Dell Laptop" userId="3cd9aef6f2a502c0" providerId="LiveId" clId="{06BD93D6-F205-4BEE-B897-D26C5E2833AD}" dt="2022-01-02T17:12:31.737" v="442" actId="14100"/>
        <pc:sldMkLst>
          <pc:docMk/>
          <pc:sldMk cId="1621673284" sldId="262"/>
        </pc:sldMkLst>
        <pc:picChg chg="mod">
          <ac:chgData name="Dell Laptop" userId="3cd9aef6f2a502c0" providerId="LiveId" clId="{06BD93D6-F205-4BEE-B897-D26C5E2833AD}" dt="2022-01-02T17:12:31.737" v="442" actId="14100"/>
          <ac:picMkLst>
            <pc:docMk/>
            <pc:sldMk cId="1621673284" sldId="262"/>
            <ac:picMk id="5" creationId="{ACB6BFE0-7298-429D-B5CE-721526F7E059}"/>
          </ac:picMkLst>
        </pc:picChg>
      </pc:sldChg>
      <pc:sldChg chg="addSp delSp modSp mod">
        <pc:chgData name="Dell Laptop" userId="3cd9aef6f2a502c0" providerId="LiveId" clId="{06BD93D6-F205-4BEE-B897-D26C5E2833AD}" dt="2022-01-02T17:42:23.958" v="1494" actId="20577"/>
        <pc:sldMkLst>
          <pc:docMk/>
          <pc:sldMk cId="1621588888" sldId="263"/>
        </pc:sldMkLst>
        <pc:spChg chg="mod">
          <ac:chgData name="Dell Laptop" userId="3cd9aef6f2a502c0" providerId="LiveId" clId="{06BD93D6-F205-4BEE-B897-D26C5E2833AD}" dt="2022-01-02T17:33:20.286" v="1193" actId="20577"/>
          <ac:spMkLst>
            <pc:docMk/>
            <pc:sldMk cId="1621588888" sldId="263"/>
            <ac:spMk id="2" creationId="{8C3F2CB8-3D25-4EC4-91D0-D926907D49E8}"/>
          </ac:spMkLst>
        </pc:spChg>
        <pc:spChg chg="add mod">
          <ac:chgData name="Dell Laptop" userId="3cd9aef6f2a502c0" providerId="LiveId" clId="{06BD93D6-F205-4BEE-B897-D26C5E2833AD}" dt="2022-01-02T17:42:23.958" v="1494" actId="20577"/>
          <ac:spMkLst>
            <pc:docMk/>
            <pc:sldMk cId="1621588888" sldId="263"/>
            <ac:spMk id="4" creationId="{6DDF207D-3EFE-4F23-B153-5CF55F4E1880}"/>
          </ac:spMkLst>
        </pc:spChg>
        <pc:picChg chg="del">
          <ac:chgData name="Dell Laptop" userId="3cd9aef6f2a502c0" providerId="LiveId" clId="{06BD93D6-F205-4BEE-B897-D26C5E2833AD}" dt="2022-01-02T17:33:16.039" v="1185" actId="478"/>
          <ac:picMkLst>
            <pc:docMk/>
            <pc:sldMk cId="1621588888" sldId="263"/>
            <ac:picMk id="5" creationId="{2252240F-0A70-476E-810B-0F42279CFD79}"/>
          </ac:picMkLst>
        </pc:picChg>
      </pc:sldChg>
      <pc:sldChg chg="addSp delSp modSp mod">
        <pc:chgData name="Dell Laptop" userId="3cd9aef6f2a502c0" providerId="LiveId" clId="{06BD93D6-F205-4BEE-B897-D26C5E2833AD}" dt="2022-01-02T18:05:04.676" v="2313" actId="5793"/>
        <pc:sldMkLst>
          <pc:docMk/>
          <pc:sldMk cId="4056923774" sldId="264"/>
        </pc:sldMkLst>
        <pc:spChg chg="mod">
          <ac:chgData name="Dell Laptop" userId="3cd9aef6f2a502c0" providerId="LiveId" clId="{06BD93D6-F205-4BEE-B897-D26C5E2833AD}" dt="2022-01-02T17:43:17.481" v="1502" actId="20577"/>
          <ac:spMkLst>
            <pc:docMk/>
            <pc:sldMk cId="4056923774" sldId="264"/>
            <ac:spMk id="2" creationId="{1EAE6C34-3871-4A35-B431-58B070C811B1}"/>
          </ac:spMkLst>
        </pc:spChg>
        <pc:spChg chg="add mod">
          <ac:chgData name="Dell Laptop" userId="3cd9aef6f2a502c0" providerId="LiveId" clId="{06BD93D6-F205-4BEE-B897-D26C5E2833AD}" dt="2022-01-02T18:05:04.676" v="2313" actId="5793"/>
          <ac:spMkLst>
            <pc:docMk/>
            <pc:sldMk cId="4056923774" sldId="264"/>
            <ac:spMk id="4" creationId="{752ECBA2-5AC4-4CF1-BB6E-28B28C4CDAB9}"/>
          </ac:spMkLst>
        </pc:spChg>
        <pc:picChg chg="del">
          <ac:chgData name="Dell Laptop" userId="3cd9aef6f2a502c0" providerId="LiveId" clId="{06BD93D6-F205-4BEE-B897-D26C5E2833AD}" dt="2022-01-02T17:43:11.631" v="1495" actId="478"/>
          <ac:picMkLst>
            <pc:docMk/>
            <pc:sldMk cId="4056923774" sldId="264"/>
            <ac:picMk id="7" creationId="{D123F519-EB67-4DF6-88BE-FF7A3CE6CDB6}"/>
          </ac:picMkLst>
        </pc:picChg>
      </pc:sldChg>
      <pc:sldChg chg="del">
        <pc:chgData name="Dell Laptop" userId="3cd9aef6f2a502c0" providerId="LiveId" clId="{06BD93D6-F205-4BEE-B897-D26C5E2833AD}" dt="2022-01-02T17:50:13.032" v="1865" actId="2696"/>
        <pc:sldMkLst>
          <pc:docMk/>
          <pc:sldMk cId="4095029021" sldId="265"/>
        </pc:sldMkLst>
      </pc:sldChg>
      <pc:sldChg chg="del">
        <pc:chgData name="Dell Laptop" userId="3cd9aef6f2a502c0" providerId="LiveId" clId="{06BD93D6-F205-4BEE-B897-D26C5E2833AD}" dt="2022-01-02T17:34:15.707" v="1220" actId="2696"/>
        <pc:sldMkLst>
          <pc:docMk/>
          <pc:sldMk cId="4290912305" sldId="266"/>
        </pc:sldMkLst>
      </pc:sldChg>
      <pc:sldChg chg="addSp delSp modSp del mod">
        <pc:chgData name="Dell Laptop" userId="3cd9aef6f2a502c0" providerId="LiveId" clId="{06BD93D6-F205-4BEE-B897-D26C5E2833AD}" dt="2022-01-02T16:58:18.328" v="203" actId="2696"/>
        <pc:sldMkLst>
          <pc:docMk/>
          <pc:sldMk cId="1821293380" sldId="267"/>
        </pc:sldMkLst>
        <pc:spChg chg="add mod">
          <ac:chgData name="Dell Laptop" userId="3cd9aef6f2a502c0" providerId="LiveId" clId="{06BD93D6-F205-4BEE-B897-D26C5E2833AD}" dt="2022-01-02T16:57:44.376" v="201" actId="478"/>
          <ac:spMkLst>
            <pc:docMk/>
            <pc:sldMk cId="1821293380" sldId="267"/>
            <ac:spMk id="4" creationId="{3CC8C4D1-9C96-4F13-A5DD-805A826745EA}"/>
          </ac:spMkLst>
        </pc:spChg>
        <pc:picChg chg="del">
          <ac:chgData name="Dell Laptop" userId="3cd9aef6f2a502c0" providerId="LiveId" clId="{06BD93D6-F205-4BEE-B897-D26C5E2833AD}" dt="2022-01-02T16:57:44.376" v="201" actId="478"/>
          <ac:picMkLst>
            <pc:docMk/>
            <pc:sldMk cId="1821293380" sldId="267"/>
            <ac:picMk id="5" creationId="{11627FBA-C368-47A6-88CF-D845CD8B642D}"/>
          </ac:picMkLst>
        </pc:picChg>
        <pc:picChg chg="del">
          <ac:chgData name="Dell Laptop" userId="3cd9aef6f2a502c0" providerId="LiveId" clId="{06BD93D6-F205-4BEE-B897-D26C5E2833AD}" dt="2022-01-02T16:57:47.215" v="202" actId="478"/>
          <ac:picMkLst>
            <pc:docMk/>
            <pc:sldMk cId="1821293380" sldId="267"/>
            <ac:picMk id="7" creationId="{A44D661E-2C98-4EDA-A3C7-56F8359C3D02}"/>
          </ac:picMkLst>
        </pc:picChg>
      </pc:sldChg>
      <pc:sldChg chg="del">
        <pc:chgData name="Dell Laptop" userId="3cd9aef6f2a502c0" providerId="LiveId" clId="{06BD93D6-F205-4BEE-B897-D26C5E2833AD}" dt="2022-01-02T17:01:50.320" v="251" actId="2696"/>
        <pc:sldMkLst>
          <pc:docMk/>
          <pc:sldMk cId="3079873742" sldId="268"/>
        </pc:sldMkLst>
      </pc:sldChg>
      <pc:sldChg chg="addSp delSp modSp mod">
        <pc:chgData name="Dell Laptop" userId="3cd9aef6f2a502c0" providerId="LiveId" clId="{06BD93D6-F205-4BEE-B897-D26C5E2833AD}" dt="2022-01-02T17:11:07.945" v="439" actId="14100"/>
        <pc:sldMkLst>
          <pc:docMk/>
          <pc:sldMk cId="3597643786" sldId="269"/>
        </pc:sldMkLst>
        <pc:spChg chg="mod">
          <ac:chgData name="Dell Laptop" userId="3cd9aef6f2a502c0" providerId="LiveId" clId="{06BD93D6-F205-4BEE-B897-D26C5E2833AD}" dt="2022-01-02T17:08:28.647" v="431" actId="20577"/>
          <ac:spMkLst>
            <pc:docMk/>
            <pc:sldMk cId="3597643786" sldId="269"/>
            <ac:spMk id="2" creationId="{48928E28-2210-417A-9192-9AA0F902F028}"/>
          </ac:spMkLst>
        </pc:spChg>
        <pc:spChg chg="add del mod">
          <ac:chgData name="Dell Laptop" userId="3cd9aef6f2a502c0" providerId="LiveId" clId="{06BD93D6-F205-4BEE-B897-D26C5E2833AD}" dt="2022-01-02T17:10:44.944" v="432" actId="931"/>
          <ac:spMkLst>
            <pc:docMk/>
            <pc:sldMk cId="3597643786" sldId="269"/>
            <ac:spMk id="4" creationId="{5640C8E7-47E6-4CB9-8CB8-3900DF69806F}"/>
          </ac:spMkLst>
        </pc:spChg>
        <pc:picChg chg="add mod">
          <ac:chgData name="Dell Laptop" userId="3cd9aef6f2a502c0" providerId="LiveId" clId="{06BD93D6-F205-4BEE-B897-D26C5E2833AD}" dt="2022-01-02T17:11:07.945" v="439" actId="14100"/>
          <ac:picMkLst>
            <pc:docMk/>
            <pc:sldMk cId="3597643786" sldId="269"/>
            <ac:picMk id="6" creationId="{4F7C3145-E363-49E7-9494-C78F5C01DEAC}"/>
          </ac:picMkLst>
        </pc:picChg>
        <pc:picChg chg="del">
          <ac:chgData name="Dell Laptop" userId="3cd9aef6f2a502c0" providerId="LiveId" clId="{06BD93D6-F205-4BEE-B897-D26C5E2833AD}" dt="2022-01-02T17:08:12.978" v="414" actId="478"/>
          <ac:picMkLst>
            <pc:docMk/>
            <pc:sldMk cId="3597643786" sldId="269"/>
            <ac:picMk id="7" creationId="{B114273E-239C-4D25-8EEC-5F7C96BB080E}"/>
          </ac:picMkLst>
        </pc:picChg>
      </pc:sldChg>
      <pc:sldChg chg="addSp delSp modSp del mod">
        <pc:chgData name="Dell Laptop" userId="3cd9aef6f2a502c0" providerId="LiveId" clId="{06BD93D6-F205-4BEE-B897-D26C5E2833AD}" dt="2022-01-02T17:26:47.304" v="885" actId="2696"/>
        <pc:sldMkLst>
          <pc:docMk/>
          <pc:sldMk cId="2592192407" sldId="272"/>
        </pc:sldMkLst>
        <pc:spChg chg="mod">
          <ac:chgData name="Dell Laptop" userId="3cd9aef6f2a502c0" providerId="LiveId" clId="{06BD93D6-F205-4BEE-B897-D26C5E2833AD}" dt="2022-01-02T17:26:36.931" v="884" actId="20577"/>
          <ac:spMkLst>
            <pc:docMk/>
            <pc:sldMk cId="2592192407" sldId="272"/>
            <ac:spMk id="2" creationId="{D341E585-F1A5-4B01-8E7F-96AA75726D1C}"/>
          </ac:spMkLst>
        </pc:spChg>
        <pc:spChg chg="add mod">
          <ac:chgData name="Dell Laptop" userId="3cd9aef6f2a502c0" providerId="LiveId" clId="{06BD93D6-F205-4BEE-B897-D26C5E2833AD}" dt="2022-01-02T17:26:17.326" v="858" actId="478"/>
          <ac:spMkLst>
            <pc:docMk/>
            <pc:sldMk cId="2592192407" sldId="272"/>
            <ac:spMk id="4" creationId="{C43E2578-8089-4798-B532-F86A2EBD76C5}"/>
          </ac:spMkLst>
        </pc:spChg>
        <pc:picChg chg="del">
          <ac:chgData name="Dell Laptop" userId="3cd9aef6f2a502c0" providerId="LiveId" clId="{06BD93D6-F205-4BEE-B897-D26C5E2833AD}" dt="2022-01-02T17:26:17.326" v="858" actId="478"/>
          <ac:picMkLst>
            <pc:docMk/>
            <pc:sldMk cId="2592192407" sldId="272"/>
            <ac:picMk id="5" creationId="{24C27D4E-E34E-4AD3-BAB4-333B44AD359F}"/>
          </ac:picMkLst>
        </pc:picChg>
      </pc:sldChg>
      <pc:sldChg chg="addSp delSp modSp mod">
        <pc:chgData name="Dell Laptop" userId="3cd9aef6f2a502c0" providerId="LiveId" clId="{06BD93D6-F205-4BEE-B897-D26C5E2833AD}" dt="2022-01-02T18:03:41.219" v="2299" actId="255"/>
        <pc:sldMkLst>
          <pc:docMk/>
          <pc:sldMk cId="2607452535" sldId="273"/>
        </pc:sldMkLst>
        <pc:spChg chg="mod">
          <ac:chgData name="Dell Laptop" userId="3cd9aef6f2a502c0" providerId="LiveId" clId="{06BD93D6-F205-4BEE-B897-D26C5E2833AD}" dt="2022-01-02T17:26:57.592" v="894" actId="20577"/>
          <ac:spMkLst>
            <pc:docMk/>
            <pc:sldMk cId="2607452535" sldId="273"/>
            <ac:spMk id="2" creationId="{24A7FFED-FE13-4ECD-85FD-943B424EED12}"/>
          </ac:spMkLst>
        </pc:spChg>
        <pc:spChg chg="add mod">
          <ac:chgData name="Dell Laptop" userId="3cd9aef6f2a502c0" providerId="LiveId" clId="{06BD93D6-F205-4BEE-B897-D26C5E2833AD}" dt="2022-01-02T18:03:41.219" v="2299" actId="255"/>
          <ac:spMkLst>
            <pc:docMk/>
            <pc:sldMk cId="2607452535" sldId="273"/>
            <ac:spMk id="4" creationId="{5D063A40-3994-4C20-A962-09AB6BD83E5E}"/>
          </ac:spMkLst>
        </pc:spChg>
        <pc:picChg chg="del">
          <ac:chgData name="Dell Laptop" userId="3cd9aef6f2a502c0" providerId="LiveId" clId="{06BD93D6-F205-4BEE-B897-D26C5E2833AD}" dt="2022-01-02T17:26:51.502" v="887" actId="478"/>
          <ac:picMkLst>
            <pc:docMk/>
            <pc:sldMk cId="2607452535" sldId="273"/>
            <ac:picMk id="9" creationId="{125029D3-7C0D-462E-BCF9-E8FED70CE755}"/>
          </ac:picMkLst>
        </pc:picChg>
        <pc:picChg chg="del">
          <ac:chgData name="Dell Laptop" userId="3cd9aef6f2a502c0" providerId="LiveId" clId="{06BD93D6-F205-4BEE-B897-D26C5E2833AD}" dt="2022-01-02T17:26:50.092" v="886" actId="478"/>
          <ac:picMkLst>
            <pc:docMk/>
            <pc:sldMk cId="2607452535" sldId="273"/>
            <ac:picMk id="11" creationId="{AFFA4BD2-3687-4E95-AD8B-9B4435478D83}"/>
          </ac:picMkLst>
        </pc:picChg>
      </pc:sldChg>
      <pc:sldChg chg="addSp delSp modSp mod">
        <pc:chgData name="Dell Laptop" userId="3cd9aef6f2a502c0" providerId="LiveId" clId="{06BD93D6-F205-4BEE-B897-D26C5E2833AD}" dt="2022-01-02T17:52:16.852" v="1884" actId="14100"/>
        <pc:sldMkLst>
          <pc:docMk/>
          <pc:sldMk cId="2592577193" sldId="275"/>
        </pc:sldMkLst>
        <pc:spChg chg="add del mod">
          <ac:chgData name="Dell Laptop" userId="3cd9aef6f2a502c0" providerId="LiveId" clId="{06BD93D6-F205-4BEE-B897-D26C5E2833AD}" dt="2022-01-02T17:51:42.385" v="1875" actId="931"/>
          <ac:spMkLst>
            <pc:docMk/>
            <pc:sldMk cId="2592577193" sldId="275"/>
            <ac:spMk id="4" creationId="{C37A0E64-3D47-4238-934D-BBB74E592ECE}"/>
          </ac:spMkLst>
        </pc:spChg>
        <pc:picChg chg="del">
          <ac:chgData name="Dell Laptop" userId="3cd9aef6f2a502c0" providerId="LiveId" clId="{06BD93D6-F205-4BEE-B897-D26C5E2833AD}" dt="2022-01-02T17:51:34.220" v="1874" actId="478"/>
          <ac:picMkLst>
            <pc:docMk/>
            <pc:sldMk cId="2592577193" sldId="275"/>
            <ac:picMk id="5" creationId="{AF8B56A1-B240-4A74-9B59-603ED81E8764}"/>
          </ac:picMkLst>
        </pc:picChg>
        <pc:picChg chg="add mod">
          <ac:chgData name="Dell Laptop" userId="3cd9aef6f2a502c0" providerId="LiveId" clId="{06BD93D6-F205-4BEE-B897-D26C5E2833AD}" dt="2022-01-02T17:52:16.852" v="1884" actId="14100"/>
          <ac:picMkLst>
            <pc:docMk/>
            <pc:sldMk cId="2592577193" sldId="275"/>
            <ac:picMk id="7" creationId="{5C62B269-CEC6-4879-8404-55068CEC00A6}"/>
          </ac:picMkLst>
        </pc:picChg>
      </pc:sldChg>
      <pc:sldChg chg="addSp delSp modSp del mod">
        <pc:chgData name="Dell Laptop" userId="3cd9aef6f2a502c0" providerId="LiveId" clId="{06BD93D6-F205-4BEE-B897-D26C5E2833AD}" dt="2022-01-02T17:50:51.172" v="1873" actId="2696"/>
        <pc:sldMkLst>
          <pc:docMk/>
          <pc:sldMk cId="3093854700" sldId="277"/>
        </pc:sldMkLst>
        <pc:spChg chg="add mod">
          <ac:chgData name="Dell Laptop" userId="3cd9aef6f2a502c0" providerId="LiveId" clId="{06BD93D6-F205-4BEE-B897-D26C5E2833AD}" dt="2022-01-02T17:50:41.676" v="1872" actId="20577"/>
          <ac:spMkLst>
            <pc:docMk/>
            <pc:sldMk cId="3093854700" sldId="277"/>
            <ac:spMk id="4" creationId="{96F742BA-6FA6-489F-81A1-3C3284391546}"/>
          </ac:spMkLst>
        </pc:spChg>
        <pc:picChg chg="del">
          <ac:chgData name="Dell Laptop" userId="3cd9aef6f2a502c0" providerId="LiveId" clId="{06BD93D6-F205-4BEE-B897-D26C5E2833AD}" dt="2022-01-02T17:50:27.677" v="1866" actId="478"/>
          <ac:picMkLst>
            <pc:docMk/>
            <pc:sldMk cId="3093854700" sldId="277"/>
            <ac:picMk id="5" creationId="{6482907E-463F-4391-A758-E33D82C22CFD}"/>
          </ac:picMkLst>
        </pc:picChg>
        <pc:picChg chg="del">
          <ac:chgData name="Dell Laptop" userId="3cd9aef6f2a502c0" providerId="LiveId" clId="{06BD93D6-F205-4BEE-B897-D26C5E2833AD}" dt="2022-01-02T17:50:30.179" v="1867" actId="478"/>
          <ac:picMkLst>
            <pc:docMk/>
            <pc:sldMk cId="3093854700" sldId="277"/>
            <ac:picMk id="7" creationId="{176227A1-E9B2-450B-82DF-334D3553EACA}"/>
          </ac:picMkLst>
        </pc:picChg>
      </pc:sldChg>
      <pc:sldChg chg="addSp delSp modSp mod">
        <pc:chgData name="Dell Laptop" userId="3cd9aef6f2a502c0" providerId="LiveId" clId="{06BD93D6-F205-4BEE-B897-D26C5E2833AD}" dt="2022-01-02T18:04:15.854" v="2300" actId="255"/>
        <pc:sldMkLst>
          <pc:docMk/>
          <pc:sldMk cId="683908608" sldId="279"/>
        </pc:sldMkLst>
        <pc:spChg chg="mod">
          <ac:chgData name="Dell Laptop" userId="3cd9aef6f2a502c0" providerId="LiveId" clId="{06BD93D6-F205-4BEE-B897-D26C5E2833AD}" dt="2022-01-02T17:52:49.965" v="1890" actId="20577"/>
          <ac:spMkLst>
            <pc:docMk/>
            <pc:sldMk cId="683908608" sldId="279"/>
            <ac:spMk id="2" creationId="{5C79B0E7-56AE-41C9-972D-3D7E20AC1AD1}"/>
          </ac:spMkLst>
        </pc:spChg>
        <pc:spChg chg="add mod">
          <ac:chgData name="Dell Laptop" userId="3cd9aef6f2a502c0" providerId="LiveId" clId="{06BD93D6-F205-4BEE-B897-D26C5E2833AD}" dt="2022-01-02T18:04:15.854" v="2300" actId="255"/>
          <ac:spMkLst>
            <pc:docMk/>
            <pc:sldMk cId="683908608" sldId="279"/>
            <ac:spMk id="4" creationId="{7C08059C-3893-4AB7-8BE1-3ECA3EF4B4A7}"/>
          </ac:spMkLst>
        </pc:spChg>
        <pc:picChg chg="del">
          <ac:chgData name="Dell Laptop" userId="3cd9aef6f2a502c0" providerId="LiveId" clId="{06BD93D6-F205-4BEE-B897-D26C5E2833AD}" dt="2022-01-02T17:52:30.307" v="1886" actId="478"/>
          <ac:picMkLst>
            <pc:docMk/>
            <pc:sldMk cId="683908608" sldId="279"/>
            <ac:picMk id="5" creationId="{F19E99DD-F91A-4C4F-A15E-E467C93114D9}"/>
          </ac:picMkLst>
        </pc:picChg>
        <pc:picChg chg="del">
          <ac:chgData name="Dell Laptop" userId="3cd9aef6f2a502c0" providerId="LiveId" clId="{06BD93D6-F205-4BEE-B897-D26C5E2833AD}" dt="2022-01-02T17:52:29.542" v="1885" actId="478"/>
          <ac:picMkLst>
            <pc:docMk/>
            <pc:sldMk cId="683908608" sldId="279"/>
            <ac:picMk id="9" creationId="{F3F18A40-6814-42F3-82D4-A21769B4790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1/3/2022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1/3/2022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F8D62-7B6C-4B71-B486-E6C07E758F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4000" dirty="0"/>
              <a:t>Mini Project on Online Pet 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B14547-180D-45BC-AEB2-C8EA1827E4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err="1"/>
              <a:t>M.Monisha</a:t>
            </a:r>
            <a:r>
              <a:rPr lang="en-IN" dirty="0"/>
              <a:t> B.E.ECE</a:t>
            </a:r>
          </a:p>
        </p:txBody>
      </p:sp>
    </p:spTree>
    <p:extLst>
      <p:ext uri="{BB962C8B-B14F-4D97-AF65-F5344CB8AC3E}">
        <p14:creationId xmlns:p14="http://schemas.microsoft.com/office/powerpoint/2010/main" val="90686180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C55DA-CE7C-4FDF-B0FC-7E941B4F7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627" y="0"/>
            <a:ext cx="9613861" cy="642025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Output Of About Page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51E1066-CD97-43C1-8CF1-1B8206C74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271" y="578527"/>
            <a:ext cx="11061290" cy="6097576"/>
          </a:xfrm>
        </p:spPr>
      </p:pic>
    </p:spTree>
    <p:extLst>
      <p:ext uri="{BB962C8B-B14F-4D97-AF65-F5344CB8AC3E}">
        <p14:creationId xmlns:p14="http://schemas.microsoft.com/office/powerpoint/2010/main" val="370076856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C4964-4F2D-4081-AB16-A723EB20D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8658"/>
            <a:ext cx="9613861" cy="609600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Registration &amp; Login Form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A39A31-C825-4DAE-B58D-0260DD0B9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1" y="619432"/>
            <a:ext cx="10715266" cy="5938683"/>
          </a:xfrm>
        </p:spPr>
      </p:pic>
    </p:spTree>
    <p:extLst>
      <p:ext uri="{BB962C8B-B14F-4D97-AF65-F5344CB8AC3E}">
        <p14:creationId xmlns:p14="http://schemas.microsoft.com/office/powerpoint/2010/main" val="2327582640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2CB8-3D25-4EC4-91D0-D926907D4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98322"/>
            <a:ext cx="9613861" cy="521109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 Contact Page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DF207D-3EFE-4F23-B153-5CF55F4E1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0086002" cy="3599316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Description: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lvl="3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In this contact page, it contains three items to contact the shop which includes the following sections:</a:t>
            </a:r>
          </a:p>
          <a:p>
            <a:pPr lvl="3">
              <a:buFont typeface="Wingdings" panose="05000000000000000000" pitchFamily="2" charset="2"/>
              <a:buChar char="Ø"/>
            </a:pPr>
            <a:endParaRPr lang="en-IN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1828800" lvl="3" indent="-457200">
              <a:buFont typeface="+mj-lt"/>
              <a:buAutoNum type="arabicPeriod"/>
            </a:pPr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Phone Number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Email-ID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Address</a:t>
            </a:r>
          </a:p>
        </p:txBody>
      </p:sp>
    </p:spTree>
    <p:extLst>
      <p:ext uri="{BB962C8B-B14F-4D97-AF65-F5344CB8AC3E}">
        <p14:creationId xmlns:p14="http://schemas.microsoft.com/office/powerpoint/2010/main" val="1621588888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797D9-39A4-48B9-AD2D-7B22D840F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-97276"/>
            <a:ext cx="9613861" cy="875490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Output of Contact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9A3770-EA97-4954-9D48-0845B0E7D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1213" y="570271"/>
            <a:ext cx="9713898" cy="6020400"/>
          </a:xfrm>
        </p:spPr>
      </p:pic>
    </p:spTree>
    <p:extLst>
      <p:ext uri="{BB962C8B-B14F-4D97-AF65-F5344CB8AC3E}">
        <p14:creationId xmlns:p14="http://schemas.microsoft.com/office/powerpoint/2010/main" val="3414909385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E6C34-3871-4A35-B431-58B070C81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8658"/>
            <a:ext cx="9613861" cy="481781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 Footer Page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ECBA2-5AC4-4CF1-BB6E-28B28C4CD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Description:</a:t>
            </a:r>
          </a:p>
          <a:p>
            <a:pPr marL="914400" lvl="2" indent="0">
              <a:buNone/>
            </a:pPr>
            <a:endParaRPr lang="en-IN" sz="20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	It includes the contact details like,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N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Mobile Number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N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Complete Address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N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Landline-Number</a:t>
            </a:r>
          </a:p>
          <a:p>
            <a:pPr marL="914400" lvl="2" indent="0">
              <a:buNone/>
            </a:pPr>
            <a:endParaRPr lang="en-IN" sz="20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	It also contains the social media link to follow &amp; know more about the </a:t>
            </a:r>
            <a:r>
              <a:rPr lang="en-IN" sz="2000">
                <a:solidFill>
                  <a:schemeClr val="bg1">
                    <a:lumMod val="95000"/>
                    <a:lumOff val="5000"/>
                  </a:schemeClr>
                </a:solidFill>
              </a:rPr>
              <a:t>shop.</a:t>
            </a:r>
          </a:p>
          <a:p>
            <a:pPr marL="914400" lvl="2" indent="0">
              <a:buNone/>
            </a:pPr>
            <a:endParaRPr lang="en-IN" sz="20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	And also includes Copyrights. </a:t>
            </a:r>
          </a:p>
          <a:p>
            <a:pPr marL="0" indent="0">
              <a:buNone/>
            </a:pPr>
            <a:endParaRPr lang="en-IN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923774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1A8D6-AD08-4D7A-85D5-C758B1DE0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0"/>
            <a:ext cx="9613861" cy="698090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Output Of Footer Page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DBB23A6-96D7-43AD-AB98-12F015CA63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1" y="609600"/>
            <a:ext cx="10616944" cy="5850194"/>
          </a:xfrm>
        </p:spPr>
      </p:pic>
    </p:spTree>
    <p:extLst>
      <p:ext uri="{BB962C8B-B14F-4D97-AF65-F5344CB8AC3E}">
        <p14:creationId xmlns:p14="http://schemas.microsoft.com/office/powerpoint/2010/main" val="2891176460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482DB-6375-4AF2-95C1-B8C3D9164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0"/>
            <a:ext cx="9613861" cy="639097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Java Script Page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C62B269-CEC6-4879-8404-55068CEC0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102" y="550607"/>
            <a:ext cx="10628671" cy="5899354"/>
          </a:xfrm>
        </p:spPr>
      </p:pic>
    </p:spTree>
    <p:extLst>
      <p:ext uri="{BB962C8B-B14F-4D97-AF65-F5344CB8AC3E}">
        <p14:creationId xmlns:p14="http://schemas.microsoft.com/office/powerpoint/2010/main" val="2592577193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9B0E7-56AE-41C9-972D-3D7E20AC1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0"/>
            <a:ext cx="9613861" cy="609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lgerian" panose="04020705040A02060702" pitchFamily="82" charset="0"/>
              </a:rPr>
              <a:t>Media Screen</a:t>
            </a:r>
            <a:endParaRPr lang="en-IN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08059C-3893-4AB7-8BE1-3ECA3EF4B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Description: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>
                    <a:lumMod val="95000"/>
                    <a:lumOff val="5000"/>
                  </a:schemeClr>
                </a:solidFill>
              </a:rPr>
              <a:t> 	</a:t>
            </a:r>
            <a:r>
              <a:rPr lang="en-IN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It is used to show the webpage without any error even the </a:t>
            </a:r>
            <a:r>
              <a:rPr lang="en-IN" sz="20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dimenstions</a:t>
            </a:r>
            <a:r>
              <a:rPr lang="en-IN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or size will changed to minimized or mobile view.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en-IN" sz="20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	It includes the sidebar which is placed in top right corner of homepage.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en-IN" sz="20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	Through the sidebar we can access the other pages as well. </a:t>
            </a:r>
          </a:p>
        </p:txBody>
      </p:sp>
    </p:spTree>
    <p:extLst>
      <p:ext uri="{BB962C8B-B14F-4D97-AF65-F5344CB8AC3E}">
        <p14:creationId xmlns:p14="http://schemas.microsoft.com/office/powerpoint/2010/main" val="683908608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EFB4F-7EDE-4DE1-AF28-E9631186E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0"/>
            <a:ext cx="9613861" cy="7767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lgerian" panose="04020705040A02060702" pitchFamily="82" charset="0"/>
              </a:rPr>
              <a:t>Output Of Media Screen View</a:t>
            </a:r>
            <a:endParaRPr lang="en-IN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22E07A-777A-4081-814F-095C100EC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025" y="623401"/>
            <a:ext cx="6687852" cy="612412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C3FCA7-F737-4073-AB6C-CDFC0F6F3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123" y="623400"/>
            <a:ext cx="6687852" cy="612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703644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C68FE-87B1-46B9-B5F9-7707C2EBF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0" y="1011677"/>
            <a:ext cx="9613861" cy="904672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78BEF-5661-41A5-B4F4-DBB7AD171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				</a:t>
            </a:r>
            <a:r>
              <a:rPr lang="en-IN" sz="5400" dirty="0">
                <a:solidFill>
                  <a:schemeClr val="bg1"/>
                </a:solidFill>
                <a:latin typeface="Britannic Bold" panose="020B0903060703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4410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2EDF0-5E6D-44FE-A21E-FFE13EF96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606" y="116059"/>
            <a:ext cx="9330620" cy="564295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 Home Page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FFB975-26B7-4BDE-972C-889036F4B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680354"/>
            <a:ext cx="9753600" cy="3434446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/>
              <a:t> 	</a:t>
            </a:r>
            <a:r>
              <a:rPr lang="en-IN" sz="2400" dirty="0"/>
              <a:t>It contain welcome page with home, store, about, service &amp; contact sections</a:t>
            </a:r>
            <a:r>
              <a:rPr lang="en-IN" dirty="0"/>
              <a:t>.</a:t>
            </a:r>
          </a:p>
          <a:p>
            <a:pPr marL="457200" lvl="1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AF7FFA-8DF8-4F29-8E65-FE3C0B0FA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818" y="2202426"/>
            <a:ext cx="9206346" cy="43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78947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0BB0B-A17F-4D17-9455-F12561B1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843" y="0"/>
            <a:ext cx="9613861" cy="678426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Output Of Home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F244AB-D3B9-4E38-823A-FA70263E0F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439" y="609601"/>
            <a:ext cx="10923637" cy="5909186"/>
          </a:xfrm>
        </p:spPr>
      </p:pic>
    </p:spTree>
    <p:extLst>
      <p:ext uri="{BB962C8B-B14F-4D97-AF65-F5344CB8AC3E}">
        <p14:creationId xmlns:p14="http://schemas.microsoft.com/office/powerpoint/2010/main" val="149512729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16BFE-43E0-4767-B690-686D5BF34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0"/>
            <a:ext cx="9613861" cy="580103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 Service Page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038C69-6CBC-4AE2-BDB2-E3EDC6C18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3" y="2109355"/>
            <a:ext cx="9701900" cy="3826834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Description: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It contains service header and three bottom container which highlights their services.   </a:t>
            </a:r>
          </a:p>
          <a:p>
            <a:pPr marL="457200" lvl="1" indent="0">
              <a:buNone/>
            </a:pPr>
            <a:endParaRPr lang="en-IN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Free Shipping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Awesome Prices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Call Us</a:t>
            </a:r>
          </a:p>
          <a:p>
            <a:pPr marL="914400" lvl="1" indent="-457200">
              <a:buFont typeface="+mj-lt"/>
              <a:buAutoNum type="arabicPeriod"/>
            </a:pPr>
            <a:endParaRPr lang="en-IN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endParaRPr lang="en-IN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85967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625EF-6123-423A-9260-42DFEE04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769" y="78659"/>
            <a:ext cx="9694414" cy="452284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Output Of Service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E2AE86-E939-4B0A-8F60-670443710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650" y="688975"/>
            <a:ext cx="10171288" cy="5721350"/>
          </a:xfrm>
        </p:spPr>
      </p:pic>
    </p:spTree>
    <p:extLst>
      <p:ext uri="{BB962C8B-B14F-4D97-AF65-F5344CB8AC3E}">
        <p14:creationId xmlns:p14="http://schemas.microsoft.com/office/powerpoint/2010/main" val="301388424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D5D8D-FC7B-46A3-B908-68639C5CD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0"/>
            <a:ext cx="9613861" cy="580103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 Store Page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5C87B6-FB9E-41DB-BCC9-1BB0BA224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Description:</a:t>
            </a:r>
          </a:p>
          <a:p>
            <a:pPr marL="0" indent="0">
              <a:buNone/>
            </a:pPr>
            <a:r>
              <a:rPr lang="en-IN" dirty="0">
                <a:solidFill>
                  <a:schemeClr val="bg1">
                    <a:lumMod val="95000"/>
                    <a:lumOff val="5000"/>
                  </a:schemeClr>
                </a:solidFill>
              </a:rPr>
              <a:t>	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>
                    <a:lumMod val="95000"/>
                    <a:lumOff val="5000"/>
                  </a:schemeClr>
                </a:solidFill>
              </a:rPr>
              <a:t>	</a:t>
            </a:r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It shows some image list of the store items ( </a:t>
            </a:r>
            <a:r>
              <a:rPr lang="en-IN" sz="24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i</a:t>
            </a:r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. e )Pets accessories and foods.</a:t>
            </a:r>
          </a:p>
          <a:p>
            <a:pPr marL="457200" lvl="1" indent="0">
              <a:buNone/>
            </a:pPr>
            <a:endParaRPr lang="en-IN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	It also include and </a:t>
            </a:r>
            <a:r>
              <a:rPr lang="en-IN" sz="24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hightlights</a:t>
            </a:r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their </a:t>
            </a:r>
            <a:r>
              <a:rPr lang="en-IN" sz="24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achivements</a:t>
            </a:r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and services</a:t>
            </a:r>
            <a:r>
              <a:rPr lang="en-IN" dirty="0">
                <a:solidFill>
                  <a:schemeClr val="bg1">
                    <a:lumMod val="95000"/>
                    <a:lumOff val="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1217930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28E28-2210-417A-9192-9AA0F902F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1"/>
            <a:ext cx="9613861" cy="651752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Output Of Store Page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F7C3145-E363-49E7-9494-C78F5C01D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1273" y="591427"/>
            <a:ext cx="10359208" cy="6044915"/>
          </a:xfrm>
        </p:spPr>
      </p:pic>
    </p:spTree>
    <p:extLst>
      <p:ext uri="{BB962C8B-B14F-4D97-AF65-F5344CB8AC3E}">
        <p14:creationId xmlns:p14="http://schemas.microsoft.com/office/powerpoint/2010/main" val="3597643786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04F0D-185E-4C75-9A43-9E0DEA27E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0"/>
            <a:ext cx="9613861" cy="575637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Output Of Store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B6BFE0-7298-429D-B5CE-721526F7E0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8913" y="575637"/>
            <a:ext cx="10853068" cy="5804381"/>
          </a:xfrm>
        </p:spPr>
      </p:pic>
    </p:spTree>
    <p:extLst>
      <p:ext uri="{BB962C8B-B14F-4D97-AF65-F5344CB8AC3E}">
        <p14:creationId xmlns:p14="http://schemas.microsoft.com/office/powerpoint/2010/main" val="1621673284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7FFED-FE13-4ECD-85FD-943B424EE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0"/>
            <a:ext cx="9613861" cy="609600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About Page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063A40-3994-4C20-A962-09AB6BD83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Description: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	In this page, it tells about the store in a short way of paragraph.</a:t>
            </a:r>
          </a:p>
          <a:p>
            <a:pPr marL="0" indent="0">
              <a:buNone/>
            </a:pPr>
            <a:endParaRPr lang="en-IN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	It also contain Registration Form to new user and Login form to signed member to order their products.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452535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266</TotalTime>
  <Words>319</Words>
  <Application>Microsoft Office PowerPoint</Application>
  <PresentationFormat>Widescreen</PresentationFormat>
  <Paragraphs>62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Algerian</vt:lpstr>
      <vt:lpstr>Arial</vt:lpstr>
      <vt:lpstr>Britannic Bold</vt:lpstr>
      <vt:lpstr>Trebuchet MS</vt:lpstr>
      <vt:lpstr>Wingdings</vt:lpstr>
      <vt:lpstr>Berlin</vt:lpstr>
      <vt:lpstr>Mini Project on Online Pet Shop</vt:lpstr>
      <vt:lpstr> Home Page</vt:lpstr>
      <vt:lpstr>Output Of Home Page</vt:lpstr>
      <vt:lpstr> Service Page</vt:lpstr>
      <vt:lpstr>Output Of Service Page</vt:lpstr>
      <vt:lpstr> Store Page</vt:lpstr>
      <vt:lpstr>Output Of Store Page</vt:lpstr>
      <vt:lpstr>Output Of Store Page</vt:lpstr>
      <vt:lpstr>About Page</vt:lpstr>
      <vt:lpstr>Output Of About Page</vt:lpstr>
      <vt:lpstr>Registration &amp; Login Form</vt:lpstr>
      <vt:lpstr> Contact Page </vt:lpstr>
      <vt:lpstr>Output of Contact Page</vt:lpstr>
      <vt:lpstr> Footer Page</vt:lpstr>
      <vt:lpstr>Output Of Footer Page</vt:lpstr>
      <vt:lpstr>Java Script Page</vt:lpstr>
      <vt:lpstr>Media Screen</vt:lpstr>
      <vt:lpstr>Output Of Media Screen View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 Laptop</dc:creator>
  <cp:lastModifiedBy>Dell Laptop</cp:lastModifiedBy>
  <cp:revision>2</cp:revision>
  <dcterms:created xsi:type="dcterms:W3CDTF">2021-12-30T13:53:49Z</dcterms:created>
  <dcterms:modified xsi:type="dcterms:W3CDTF">2022-01-03T04:22:34Z</dcterms:modified>
</cp:coreProperties>
</file>